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410" r:id="rId5"/>
    <p:sldId id="406" r:id="rId6"/>
    <p:sldId id="404" r:id="rId7"/>
    <p:sldId id="405" r:id="rId8"/>
    <p:sldId id="407" r:id="rId9"/>
    <p:sldId id="411" r:id="rId10"/>
    <p:sldId id="408" r:id="rId11"/>
    <p:sldId id="393" r:id="rId12"/>
    <p:sldId id="396" r:id="rId13"/>
    <p:sldId id="397" r:id="rId14"/>
    <p:sldId id="400" r:id="rId15"/>
    <p:sldId id="398" r:id="rId16"/>
    <p:sldId id="402" r:id="rId17"/>
    <p:sldId id="403" r:id="rId18"/>
    <p:sldId id="412" r:id="rId19"/>
    <p:sldId id="40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298"/>
    <a:srgbClr val="9F85B1"/>
    <a:srgbClr val="F2F4EB"/>
    <a:srgbClr val="FFFFFF"/>
    <a:srgbClr val="24338A"/>
    <a:srgbClr val="00418E"/>
    <a:srgbClr val="9A7FB4"/>
    <a:srgbClr val="382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7E5B5-5092-4D69-ABF1-05CFAF8A557E}" v="14" dt="2023-10-09T07:05:31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D7C5F2D2-F11C-46F1-BD2A-6051D0B0669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71CC5BB7-31DB-44B2-A089-05ADFFDED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5E58-646D-4542-988B-8321096F0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 b="1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8D1D-620B-4CDA-A821-D4CA23C0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3B08F-3DAA-4F79-82B4-FC65651D3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7" y="5877272"/>
            <a:ext cx="1964066" cy="6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007-142B-4FDA-8614-8977D2D6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C18C8-8D30-4AD1-8FBC-8CC2E913C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46479-16BE-49CF-9807-97F0C32F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51FA-B75F-4A30-BC57-6FCA1AD5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32CC4-4FE4-4BDC-9677-A720FA57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45EF-F7BC-45F4-B60C-79F9119A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B9B5-029B-43D3-B016-0A99B9E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0353D-552A-4DBD-B1F3-B666E154E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0901-97BF-481D-8EA8-0295B7C3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8CB4-724E-4464-B949-B7E8A6AC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3034-D208-4535-A0C4-126C960E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02415-B876-42A1-8334-A9EBE3F8D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13C41-DA46-4FD2-B5E9-7BE012321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5A4A-363A-43A4-AE30-4BD1EBC3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B96E-D21A-4F7C-A2F9-93707903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5E80-8805-41E2-8146-51CCB504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24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5E58-646D-4542-988B-8321096F0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8D1D-620B-4CDA-A821-D4CA23C0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B1F5527-195D-4A3C-B82A-FF6D2A676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8" y="5848285"/>
            <a:ext cx="1964066" cy="6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5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24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6622-E78D-40D1-9037-4242897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C08-C38E-47C2-B65A-A350A96E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8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6622-E78D-40D1-9037-4242897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 i="0" baseline="0">
                <a:solidFill>
                  <a:schemeClr val="tx1"/>
                </a:solidFill>
                <a:latin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C08-C38E-47C2-B65A-A350A96E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8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A76E-C30F-49B3-BD47-95F4B8E3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9FDB-41E1-4C4F-83ED-801E8341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8CDA-7F76-4867-B310-5D5F82E1F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9B7E-5140-4CB1-9E1E-78CE0B42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18084-E75D-4106-8D3A-7950D2CD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36809-0DF3-44B4-B6A0-4E57CCCF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7BAD-F83F-492B-BC63-5CC48609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2F10-F8A9-4055-9FE7-E9FDDFF0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03E42-0B92-4ED7-8CF4-C3333100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1BE51-82EA-419A-97A1-B2D90C1D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EE28A-D22A-4C2C-B7CD-9EBC344C1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2A15E-2D36-48CB-A314-DB6B165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EB2FD-0023-4DD1-B0D6-066D0F12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FBE57-3764-49F0-89D5-EE868C9A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8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24A7-6234-45F9-AD4B-55ADE3C0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3513-5955-4294-974C-259B47DA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28E3B-90B3-44D2-B33D-36E60905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501CA-3FB4-4640-8943-F9FE4BD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8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4F25-C821-4572-A6A3-01C6D985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50604-2C1B-434A-94DA-63119FAB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7187-8443-4E76-8805-41F5113A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9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B99-36C8-4E4E-84EA-0F52FA75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09A0-CA6D-49FB-A5E1-634E959B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2763-87D0-4031-BB56-976B7734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3088-A13C-4BBE-A907-9C55190A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A7894-7DB8-4E0C-A4AE-B8A86F17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974C-4C81-450F-AA32-46C7538F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1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75BF2-AC2A-4AB6-B87A-DAE650B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F2A16-C03B-4B98-91F9-521ECE55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4C560-0552-4F2F-8D5B-694E95C4BBBE}"/>
              </a:ext>
            </a:extLst>
          </p:cNvPr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F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C3EC-8D5A-A908-0011-05B0CC94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6417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Sharon Taylor-Booth</a:t>
            </a:r>
            <a:r>
              <a:rPr lang="en-GB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  </a:t>
            </a:r>
            <a:br>
              <a:rPr lang="en-GB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br>
              <a:rPr lang="en-GB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b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en-GB" sz="3200">
                <a:solidFill>
                  <a:srgbClr val="000000"/>
                </a:solidFill>
                <a:ea typeface="Calibri" panose="020F0502020204030204" pitchFamily="34" charset="0"/>
              </a:rPr>
              <a:t>Parish Finances 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and Treasurer Support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7750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Treasurer Network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810228" y="1597305"/>
            <a:ext cx="75582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9F85B1"/>
              </a:solidFill>
            </a:endParaRPr>
          </a:p>
          <a:p>
            <a:r>
              <a:rPr lang="en-GB" sz="2800" dirty="0">
                <a:solidFill>
                  <a:srgbClr val="9F85B1"/>
                </a:solidFill>
              </a:rPr>
              <a:t>What does it aim to achieve ? </a:t>
            </a:r>
          </a:p>
          <a:p>
            <a:endParaRPr lang="en-GB" sz="2800" dirty="0">
              <a:solidFill>
                <a:srgbClr val="9F85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Equip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Connect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80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Treasurer Network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792866" y="1597305"/>
            <a:ext cx="75582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9F85B1"/>
              </a:solidFill>
            </a:endParaRPr>
          </a:p>
          <a:p>
            <a:r>
              <a:rPr lang="en-GB" sz="2800" dirty="0">
                <a:solidFill>
                  <a:srgbClr val="9F85B1"/>
                </a:solidFill>
              </a:rPr>
              <a:t>How will it achieve this ?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Monthly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News Letters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Sign Posting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Adhoc</a:t>
            </a:r>
            <a:r>
              <a:rPr lang="en-GB" sz="2800" dirty="0"/>
              <a:t> Gatherings </a:t>
            </a:r>
          </a:p>
          <a:p>
            <a:endParaRPr lang="en-GB" sz="2800" dirty="0">
              <a:solidFill>
                <a:srgbClr val="9F85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8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Treasurer Network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810228" y="1597305"/>
            <a:ext cx="7558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9F85B1"/>
              </a:solidFill>
            </a:endParaRPr>
          </a:p>
          <a:p>
            <a:r>
              <a:rPr lang="en-GB" sz="2800" dirty="0">
                <a:solidFill>
                  <a:srgbClr val="9F85B1"/>
                </a:solidFill>
              </a:rPr>
              <a:t>What does the network look like ?</a:t>
            </a:r>
          </a:p>
          <a:p>
            <a:endParaRPr lang="en-GB" sz="2800" dirty="0">
              <a:solidFill>
                <a:srgbClr val="9F85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Some individuals Parish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Access to an Accounting Package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Connections made with other Parishes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Page on Chester DBF Website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94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C2B25-43DD-6450-C8CC-4295A5DA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129"/>
            <a:ext cx="9144000" cy="62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3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D2236-C821-7EB9-60FA-39755521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76"/>
            <a:ext cx="9144000" cy="64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CE965-44F3-9A73-1033-FEC785B9E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0"/>
            <a:ext cx="8328881" cy="65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0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041F9-9804-45CE-74A3-D406EFDED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b="14473"/>
          <a:stretch/>
        </p:blipFill>
        <p:spPr>
          <a:xfrm>
            <a:off x="290945" y="259773"/>
            <a:ext cx="8562109" cy="4052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09D69-907B-A095-CC8B-DC652BB7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95" y="4447308"/>
            <a:ext cx="8021782" cy="18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Finance Department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628649" y="1537671"/>
            <a:ext cx="851535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000" b="1" i="0" dirty="0"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2000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Head of Finance: Nigel Strange</a:t>
            </a:r>
            <a:br>
              <a:rPr lang="en-GB" sz="20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</a:br>
            <a:r>
              <a:rPr lang="en-GB" sz="20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Ext241  </a:t>
            </a:r>
            <a:r>
              <a:rPr lang="en-GB" sz="2000" b="0" i="0" u="sng" dirty="0">
                <a:solidFill>
                  <a:srgbClr val="E06298"/>
                </a:solidFill>
                <a:effectLst/>
                <a:latin typeface="Open Sans" panose="020B0606030504020204" pitchFamily="34" charset="0"/>
              </a:rPr>
              <a:t>nigel.strange@chester.anglican.org</a:t>
            </a:r>
            <a:endParaRPr lang="en-GB" sz="2000" b="0" i="0" dirty="0"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GB" sz="2000" b="1" i="0" dirty="0"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2000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Assistant Accountant: Sharon Taylor-Booth</a:t>
            </a:r>
            <a:br>
              <a:rPr lang="en-GB" sz="20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</a:br>
            <a:r>
              <a:rPr lang="en-GB" sz="20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Ext </a:t>
            </a:r>
            <a:r>
              <a:rPr lang="en-GB" sz="2000" b="0" i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262 M: 07752 798149 </a:t>
            </a:r>
            <a:r>
              <a:rPr lang="en-GB" sz="2000" b="0" i="0" u="sng">
                <a:solidFill>
                  <a:srgbClr val="E06298"/>
                </a:solidFill>
                <a:effectLst/>
                <a:latin typeface="Open Sans" panose="020B0606030504020204" pitchFamily="34" charset="0"/>
              </a:rPr>
              <a:t>sharon</a:t>
            </a:r>
            <a:r>
              <a:rPr lang="en-GB" sz="2000" b="0" i="0" u="sng" dirty="0">
                <a:solidFill>
                  <a:srgbClr val="E06298"/>
                </a:solidFill>
                <a:effectLst/>
                <a:latin typeface="Open Sans" panose="020B0606030504020204" pitchFamily="34" charset="0"/>
              </a:rPr>
              <a:t>.taylorbooth@chester.anglican.org</a:t>
            </a:r>
          </a:p>
          <a:p>
            <a:pPr algn="l"/>
            <a:endParaRPr lang="en-GB" sz="2000" b="1" i="0" dirty="0"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2000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Finance Officer: Gill Ellis</a:t>
            </a:r>
          </a:p>
          <a:p>
            <a:pPr algn="l"/>
            <a:r>
              <a:rPr lang="en-GB" sz="20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Ext 242  </a:t>
            </a:r>
            <a:r>
              <a:rPr lang="en-GB" sz="2000" b="0" i="0" u="sng" dirty="0">
                <a:solidFill>
                  <a:srgbClr val="E06298"/>
                </a:solidFill>
                <a:effectLst/>
                <a:latin typeface="Open Sans" panose="020B0606030504020204" pitchFamily="34" charset="0"/>
              </a:rPr>
              <a:t>gill.ellis@chester.anglican.org</a:t>
            </a:r>
            <a:endParaRPr lang="en-GB" sz="2000" b="0" i="0" dirty="0"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GB" sz="2000" b="1" i="0" dirty="0"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GB" sz="2000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Office Manager &amp; Finance Assistant: Emma Hathaway</a:t>
            </a:r>
            <a:br>
              <a:rPr lang="en-GB" sz="20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</a:br>
            <a:r>
              <a:rPr lang="en-GB" sz="20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Ext 246 </a:t>
            </a:r>
            <a:r>
              <a:rPr lang="en-GB" sz="2000" b="0" i="0" u="sng" dirty="0">
                <a:solidFill>
                  <a:srgbClr val="E06298"/>
                </a:solidFill>
                <a:effectLst/>
                <a:latin typeface="Open Sans" panose="020B0606030504020204" pitchFamily="34" charset="0"/>
              </a:rPr>
              <a:t>emma.hathaway@chester.anglican.org</a:t>
            </a:r>
          </a:p>
          <a:p>
            <a:pPr algn="l"/>
            <a:endParaRPr lang="en-GB" sz="2000" b="0" i="0" dirty="0">
              <a:solidFill>
                <a:srgbClr val="282828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sz="2000" b="1" dirty="0">
                <a:solidFill>
                  <a:srgbClr val="282828"/>
                </a:solidFill>
                <a:latin typeface="Open Sans" panose="020B0606030504020204" pitchFamily="34" charset="0"/>
              </a:rPr>
              <a:t>Finance and HR Officer: Maxine Southwick</a:t>
            </a:r>
            <a:br>
              <a:rPr lang="en-GB" sz="2000" dirty="0">
                <a:solidFill>
                  <a:srgbClr val="282828"/>
                </a:solidFill>
                <a:latin typeface="Open Sans" panose="020B0606030504020204" pitchFamily="34" charset="0"/>
              </a:rPr>
            </a:br>
            <a:r>
              <a:rPr lang="en-GB" sz="2000" dirty="0">
                <a:solidFill>
                  <a:srgbClr val="282828"/>
                </a:solidFill>
                <a:latin typeface="Open Sans" panose="020B0606030504020204" pitchFamily="34" charset="0"/>
              </a:rPr>
              <a:t>Ext 239 M: 07701 325223 </a:t>
            </a:r>
            <a:r>
              <a:rPr lang="en-GB" sz="2000" u="sng" dirty="0">
                <a:solidFill>
                  <a:srgbClr val="E06298"/>
                </a:solidFill>
                <a:latin typeface="Open Sans" panose="020B0606030504020204" pitchFamily="34" charset="0"/>
              </a:rPr>
              <a:t>maxine.southwick@chester.anglican.org</a:t>
            </a:r>
            <a:endParaRPr lang="en-GB" sz="2000" dirty="0">
              <a:solidFill>
                <a:srgbClr val="282828"/>
              </a:solidFill>
              <a:latin typeface="Open Sans" panose="020B0606030504020204" pitchFamily="34" charset="0"/>
            </a:endParaRPr>
          </a:p>
          <a:p>
            <a:br>
              <a:rPr lang="en-GB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26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Parish Finances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858806" y="1545349"/>
            <a:ext cx="742638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9F85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Parish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 Fees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Stipend &amp; Housing Allowances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Grant Payments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Trusts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Treasurer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9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Parish Share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681469" y="1953308"/>
            <a:ext cx="77810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F85B1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Standard Parish Share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Parish Banding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Clergy Number </a:t>
            </a:r>
          </a:p>
          <a:p>
            <a:r>
              <a:rPr lang="en-GB" sz="28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16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Fees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734289" y="1537671"/>
            <a:ext cx="77810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F85B1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Monthly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Can be paid by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Cheque, Bank transfer, Direct Debit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Fees@chester.anglican.org</a:t>
            </a:r>
          </a:p>
        </p:txBody>
      </p:sp>
    </p:spTree>
    <p:extLst>
      <p:ext uri="{BB962C8B-B14F-4D97-AF65-F5344CB8AC3E}">
        <p14:creationId xmlns:p14="http://schemas.microsoft.com/office/powerpoint/2010/main" val="428678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Stipend &amp; Housing Allowances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734289" y="1537671"/>
            <a:ext cx="778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F85B1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911F7-F0C5-AD7E-C67B-9AF4387B2AFF}"/>
              </a:ext>
            </a:extLst>
          </p:cNvPr>
          <p:cNvSpPr txBox="1"/>
          <p:nvPr/>
        </p:nvSpPr>
        <p:spPr>
          <a:xfrm>
            <a:off x="628650" y="2275609"/>
            <a:ext cx="62293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Paid centrally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Housing Allowances recovered from the parish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18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03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734289" y="1537671"/>
            <a:ext cx="778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F85B1"/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911F7-F0C5-AD7E-C67B-9AF4387B2AFF}"/>
              </a:ext>
            </a:extLst>
          </p:cNvPr>
          <p:cNvSpPr txBox="1"/>
          <p:nvPr/>
        </p:nvSpPr>
        <p:spPr>
          <a:xfrm>
            <a:off x="628650" y="2275609"/>
            <a:ext cx="622935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Permanent Endowments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trusts can be released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trusts can be released </a:t>
            </a:r>
          </a:p>
          <a:p>
            <a:r>
              <a:rPr lang="en-GB" sz="18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85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436EB16-D222-C405-099B-A253AAA6A3CF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EDCC2-3C05-1315-2EF7-B021E9B705AA}"/>
              </a:ext>
            </a:extLst>
          </p:cNvPr>
          <p:cNvSpPr txBox="1"/>
          <p:nvPr/>
        </p:nvSpPr>
        <p:spPr>
          <a:xfrm>
            <a:off x="2286000" y="32464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5BD422-CDB5-6CDD-27B0-CDCC65DD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5" y="1710983"/>
            <a:ext cx="7888909" cy="4100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F6009-CA62-305E-7274-9747D8C0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5" y="281786"/>
            <a:ext cx="7888908" cy="1322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80E42-CBDB-22D0-1EEC-58CBACC324FB}"/>
              </a:ext>
            </a:extLst>
          </p:cNvPr>
          <p:cNvSpPr txBox="1"/>
          <p:nvPr/>
        </p:nvSpPr>
        <p:spPr>
          <a:xfrm>
            <a:off x="2431473" y="59602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Treasurer Support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F9380-EC94-6980-BF6B-04BBAE04BDDC}"/>
              </a:ext>
            </a:extLst>
          </p:cNvPr>
          <p:cNvSpPr/>
          <p:nvPr/>
        </p:nvSpPr>
        <p:spPr>
          <a:xfrm>
            <a:off x="748145" y="1776845"/>
            <a:ext cx="2337955" cy="883228"/>
          </a:xfrm>
          <a:prstGeom prst="rect">
            <a:avLst/>
          </a:prstGeom>
          <a:solidFill>
            <a:srgbClr val="E06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9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7713-04F0-8E75-73A0-9CF539F73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06298"/>
          </a:solidFill>
        </p:spPr>
        <p:txBody>
          <a:bodyPr/>
          <a:lstStyle/>
          <a:p>
            <a:pPr algn="ctr"/>
            <a:r>
              <a:rPr lang="en-GB" dirty="0"/>
              <a:t>Treasurer Network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70547-3CCE-BF8D-A7BB-14679F79D9CF}"/>
              </a:ext>
            </a:extLst>
          </p:cNvPr>
          <p:cNvSpPr txBox="1"/>
          <p:nvPr/>
        </p:nvSpPr>
        <p:spPr>
          <a:xfrm>
            <a:off x="734289" y="1537671"/>
            <a:ext cx="74263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F85B1"/>
                </a:solidFill>
              </a:rPr>
              <a:t>	</a:t>
            </a:r>
          </a:p>
          <a:p>
            <a:r>
              <a:rPr lang="en-GB" sz="2800" dirty="0">
                <a:solidFill>
                  <a:srgbClr val="9F85B1"/>
                </a:solidFill>
              </a:rPr>
              <a:t>Who does it aim to reach ? </a:t>
            </a:r>
          </a:p>
          <a:p>
            <a:endParaRPr lang="en-GB" sz="2800" dirty="0">
              <a:solidFill>
                <a:srgbClr val="9F85B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Treasurers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Finance Teams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Church Wardens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PCC Members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Clergy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94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DE40743-ED18-4F06-ADDC-C3AA74CCDEEE}" vid="{C652B2C0-EB2F-4DD3-A8D5-4F976431F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A5AC36327334CA353FDAD7968B9F5" ma:contentTypeVersion="9" ma:contentTypeDescription="Create a new document." ma:contentTypeScope="" ma:versionID="a7d35666975b7fc27c374089aa95a728">
  <xsd:schema xmlns:xsd="http://www.w3.org/2001/XMLSchema" xmlns:xs="http://www.w3.org/2001/XMLSchema" xmlns:p="http://schemas.microsoft.com/office/2006/metadata/properties" xmlns:ns2="8847847b-780d-4a8c-b91b-84b00f07f709" xmlns:ns3="eddee44b-8cf8-408d-ae14-7b62a3874e4e" targetNamespace="http://schemas.microsoft.com/office/2006/metadata/properties" ma:root="true" ma:fieldsID="584673d29c27e2e0f3d124fb9c710005" ns2:_="" ns3:_="">
    <xsd:import namespace="8847847b-780d-4a8c-b91b-84b00f07f709"/>
    <xsd:import namespace="eddee44b-8cf8-408d-ae14-7b62a3874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7847b-780d-4a8c-b91b-84b00f07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ee44b-8cf8-408d-ae14-7b62a387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dee44b-8cf8-408d-ae14-7b62a3874e4e">
      <UserInfo>
        <DisplayName>Stephen Freeman</DisplayName>
        <AccountId>65</AccountId>
        <AccountType/>
      </UserInfo>
      <UserInfo>
        <DisplayName>Deb Toole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7C84E5-6D84-4451-AEDA-F27BA19168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7847b-780d-4a8c-b91b-84b00f07f709"/>
    <ds:schemaRef ds:uri="eddee44b-8cf8-408d-ae14-7b62a3874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070FE-B356-4B0F-8742-CF76299437D5}">
  <ds:schemaRefs>
    <ds:schemaRef ds:uri="http://purl.org/dc/dcmitype/"/>
    <ds:schemaRef ds:uri="http://purl.org/dc/elements/1.1/"/>
    <ds:schemaRef ds:uri="http://schemas.microsoft.com/office/infopath/2007/PartnerControls"/>
    <ds:schemaRef ds:uri="de3cf48f-34ef-4711-8668-2ec2609556b3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eddee44b-8cf8-408d-ae14-7b62a3874e4e"/>
  </ds:schemaRefs>
</ds:datastoreItem>
</file>

<file path=customXml/itemProps3.xml><?xml version="1.0" encoding="utf-8"?>
<ds:datastoreItem xmlns:ds="http://schemas.openxmlformats.org/officeDocument/2006/customXml" ds:itemID="{B0DF45E5-F6C4-44B7-AB2D-2B6BB8D207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262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Sharon Taylor-Booth     Parish Finances and Treasurer Support </vt:lpstr>
      <vt:lpstr>Finance Department </vt:lpstr>
      <vt:lpstr>Parish Finances </vt:lpstr>
      <vt:lpstr>Parish Share  </vt:lpstr>
      <vt:lpstr>Fees</vt:lpstr>
      <vt:lpstr>Stipend &amp; Housing Allowances</vt:lpstr>
      <vt:lpstr>Trusts</vt:lpstr>
      <vt:lpstr>PowerPoint Presentation</vt:lpstr>
      <vt:lpstr>Treasurer Network </vt:lpstr>
      <vt:lpstr>Treasurer Network </vt:lpstr>
      <vt:lpstr>Treasurer Network </vt:lpstr>
      <vt:lpstr>Treasurer Network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Freeman</dc:creator>
  <cp:lastModifiedBy>Sharon Taylor-Booth</cp:lastModifiedBy>
  <cp:revision>5</cp:revision>
  <cp:lastPrinted>2023-03-07T11:52:06Z</cp:lastPrinted>
  <dcterms:created xsi:type="dcterms:W3CDTF">2019-02-07T14:37:04Z</dcterms:created>
  <dcterms:modified xsi:type="dcterms:W3CDTF">2023-10-19T08:37:45Z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0x010100892A5AC36327334CA353FDAD7968B9F5</vt:lpwstr>
  </property>
</Properties>
</file>