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0"/>
  </p:notesMasterIdLst>
  <p:sldIdLst>
    <p:sldId id="481" r:id="rId6"/>
    <p:sldId id="485" r:id="rId7"/>
    <p:sldId id="487" r:id="rId8"/>
    <p:sldId id="4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Allen" initials="EA" lastIdx="1" clrIdx="0">
    <p:extLst>
      <p:ext uri="{19B8F6BF-5375-455C-9EA6-DF929625EA0E}">
        <p15:presenceInfo xmlns:p15="http://schemas.microsoft.com/office/powerpoint/2012/main" userId="S::emily.allen@chester.anglican.org::993e0556-8254-4c60-a953-db2f98d5df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66FF"/>
    <a:srgbClr val="382E73"/>
    <a:srgbClr val="24338A"/>
    <a:srgbClr val="00418E"/>
    <a:srgbClr val="9F8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 autoAdjust="0"/>
  </p:normalViewPr>
  <p:slideViewPr>
    <p:cSldViewPr>
      <p:cViewPr varScale="1">
        <p:scale>
          <a:sx n="95" d="100"/>
          <a:sy n="95" d="100"/>
        </p:scale>
        <p:origin x="98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9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Hilton" userId="c6f41e7f-20dd-464a-9559-576f502222c3" providerId="ADAL" clId="{CD407C70-587B-4264-965C-4692467E3EA6}"/>
    <pc:docChg chg="delSld modSld">
      <pc:chgData name="Caroline Hilton" userId="c6f41e7f-20dd-464a-9559-576f502222c3" providerId="ADAL" clId="{CD407C70-587B-4264-965C-4692467E3EA6}" dt="2023-07-10T13:56:14.149" v="155" actId="20577"/>
      <pc:docMkLst>
        <pc:docMk/>
      </pc:docMkLst>
      <pc:sldChg chg="del">
        <pc:chgData name="Caroline Hilton" userId="c6f41e7f-20dd-464a-9559-576f502222c3" providerId="ADAL" clId="{CD407C70-587B-4264-965C-4692467E3EA6}" dt="2023-07-10T13:49:25.960" v="111" actId="47"/>
        <pc:sldMkLst>
          <pc:docMk/>
          <pc:sldMk cId="3693925160" sldId="483"/>
        </pc:sldMkLst>
      </pc:sldChg>
      <pc:sldChg chg="modSp mod">
        <pc:chgData name="Caroline Hilton" userId="c6f41e7f-20dd-464a-9559-576f502222c3" providerId="ADAL" clId="{CD407C70-587B-4264-965C-4692467E3EA6}" dt="2023-07-10T13:46:11.836" v="29" actId="20577"/>
        <pc:sldMkLst>
          <pc:docMk/>
          <pc:sldMk cId="133763523" sldId="487"/>
        </pc:sldMkLst>
        <pc:spChg chg="mod">
          <ac:chgData name="Caroline Hilton" userId="c6f41e7f-20dd-464a-9559-576f502222c3" providerId="ADAL" clId="{CD407C70-587B-4264-965C-4692467E3EA6}" dt="2023-07-10T13:46:11.836" v="29" actId="20577"/>
          <ac:spMkLst>
            <pc:docMk/>
            <pc:sldMk cId="133763523" sldId="487"/>
            <ac:spMk id="6" creationId="{81238337-C78A-4FA4-9F3C-36CD3B3AC1B1}"/>
          </ac:spMkLst>
        </pc:spChg>
      </pc:sldChg>
      <pc:sldChg chg="modSp mod">
        <pc:chgData name="Caroline Hilton" userId="c6f41e7f-20dd-464a-9559-576f502222c3" providerId="ADAL" clId="{CD407C70-587B-4264-965C-4692467E3EA6}" dt="2023-07-10T13:46:36.238" v="32" actId="20577"/>
        <pc:sldMkLst>
          <pc:docMk/>
          <pc:sldMk cId="3665896736" sldId="489"/>
        </pc:sldMkLst>
        <pc:spChg chg="mod">
          <ac:chgData name="Caroline Hilton" userId="c6f41e7f-20dd-464a-9559-576f502222c3" providerId="ADAL" clId="{CD407C70-587B-4264-965C-4692467E3EA6}" dt="2023-07-10T13:46:36.238" v="32" actId="20577"/>
          <ac:spMkLst>
            <pc:docMk/>
            <pc:sldMk cId="3665896736" sldId="489"/>
            <ac:spMk id="10" creationId="{933B74D5-E37C-4C11-B278-7D8E64FB260D}"/>
          </ac:spMkLst>
        </pc:spChg>
      </pc:sldChg>
      <pc:sldChg chg="modSp mod">
        <pc:chgData name="Caroline Hilton" userId="c6f41e7f-20dd-464a-9559-576f502222c3" providerId="ADAL" clId="{CD407C70-587B-4264-965C-4692467E3EA6}" dt="2023-07-10T13:56:14.149" v="155" actId="20577"/>
        <pc:sldMkLst>
          <pc:docMk/>
          <pc:sldMk cId="4201657502" sldId="490"/>
        </pc:sldMkLst>
        <pc:spChg chg="mod">
          <ac:chgData name="Caroline Hilton" userId="c6f41e7f-20dd-464a-9559-576f502222c3" providerId="ADAL" clId="{CD407C70-587B-4264-965C-4692467E3EA6}" dt="2023-07-10T13:56:14.149" v="155" actId="20577"/>
          <ac:spMkLst>
            <pc:docMk/>
            <pc:sldMk cId="4201657502" sldId="490"/>
            <ac:spMk id="10" creationId="{933B74D5-E37C-4C11-B278-7D8E64FB260D}"/>
          </ac:spMkLst>
        </pc:spChg>
      </pc:sldChg>
      <pc:sldChg chg="modSp mod">
        <pc:chgData name="Caroline Hilton" userId="c6f41e7f-20dd-464a-9559-576f502222c3" providerId="ADAL" clId="{CD407C70-587B-4264-965C-4692467E3EA6}" dt="2023-07-10T13:47:36.526" v="110" actId="20577"/>
        <pc:sldMkLst>
          <pc:docMk/>
          <pc:sldMk cId="119348844" sldId="491"/>
        </pc:sldMkLst>
        <pc:spChg chg="mod">
          <ac:chgData name="Caroline Hilton" userId="c6f41e7f-20dd-464a-9559-576f502222c3" providerId="ADAL" clId="{CD407C70-587B-4264-965C-4692467E3EA6}" dt="2023-07-10T13:47:36.526" v="110" actId="20577"/>
          <ac:spMkLst>
            <pc:docMk/>
            <pc:sldMk cId="119348844" sldId="491"/>
            <ac:spMk id="10" creationId="{933B74D5-E37C-4C11-B278-7D8E64FB260D}"/>
          </ac:spMkLst>
        </pc:spChg>
      </pc:sldChg>
      <pc:sldChg chg="modSp mod">
        <pc:chgData name="Caroline Hilton" userId="c6f41e7f-20dd-464a-9559-576f502222c3" providerId="ADAL" clId="{CD407C70-587B-4264-965C-4692467E3EA6}" dt="2023-07-10T13:50:02.188" v="117" actId="20577"/>
        <pc:sldMkLst>
          <pc:docMk/>
          <pc:sldMk cId="1644624783" sldId="494"/>
        </pc:sldMkLst>
        <pc:spChg chg="mod">
          <ac:chgData name="Caroline Hilton" userId="c6f41e7f-20dd-464a-9559-576f502222c3" providerId="ADAL" clId="{CD407C70-587B-4264-965C-4692467E3EA6}" dt="2023-07-10T13:50:02.188" v="117" actId="20577"/>
          <ac:spMkLst>
            <pc:docMk/>
            <pc:sldMk cId="1644624783" sldId="494"/>
            <ac:spMk id="3" creationId="{8937B451-E5AD-4EC8-9E51-12CAD24DFD46}"/>
          </ac:spMkLst>
        </pc:spChg>
      </pc:sldChg>
    </pc:docChg>
  </pc:docChgLst>
  <pc:docChgLst>
    <pc:chgData name="Caroline Hilton" userId="c6f41e7f-20dd-464a-9559-576f502222c3" providerId="ADAL" clId="{CD098848-AFB7-4D55-AD0F-26B87038A715}"/>
    <pc:docChg chg="undo custSel addSld delSld modSld sldOrd">
      <pc:chgData name="Caroline Hilton" userId="c6f41e7f-20dd-464a-9559-576f502222c3" providerId="ADAL" clId="{CD098848-AFB7-4D55-AD0F-26B87038A715}" dt="2022-07-04T10:25:39.831" v="624" actId="2696"/>
      <pc:docMkLst>
        <pc:docMk/>
      </pc:docMkLst>
      <pc:sldChg chg="addSp modSp mod ord">
        <pc:chgData name="Caroline Hilton" userId="c6f41e7f-20dd-464a-9559-576f502222c3" providerId="ADAL" clId="{CD098848-AFB7-4D55-AD0F-26B87038A715}" dt="2022-07-04T10:25:11.709" v="622" actId="14100"/>
        <pc:sldMkLst>
          <pc:docMk/>
          <pc:sldMk cId="3693925160" sldId="483"/>
        </pc:sldMkLst>
        <pc:spChg chg="mod">
          <ac:chgData name="Caroline Hilton" userId="c6f41e7f-20dd-464a-9559-576f502222c3" providerId="ADAL" clId="{CD098848-AFB7-4D55-AD0F-26B87038A715}" dt="2022-07-04T10:24:30.747" v="618" actId="1076"/>
          <ac:spMkLst>
            <pc:docMk/>
            <pc:sldMk cId="3693925160" sldId="483"/>
            <ac:spMk id="2" creationId="{A86433BD-8807-4ADE-B327-6FAEB483766D}"/>
          </ac:spMkLst>
        </pc:spChg>
        <pc:spChg chg="mod">
          <ac:chgData name="Caroline Hilton" userId="c6f41e7f-20dd-464a-9559-576f502222c3" providerId="ADAL" clId="{CD098848-AFB7-4D55-AD0F-26B87038A715}" dt="2022-07-04T10:24:38.451" v="620" actId="14100"/>
          <ac:spMkLst>
            <pc:docMk/>
            <pc:sldMk cId="3693925160" sldId="483"/>
            <ac:spMk id="3" creationId="{DE1DC32E-458A-49BA-8721-9F3F3014A6CA}"/>
          </ac:spMkLst>
        </pc:spChg>
        <pc:spChg chg="add mod">
          <ac:chgData name="Caroline Hilton" userId="c6f41e7f-20dd-464a-9559-576f502222c3" providerId="ADAL" clId="{CD098848-AFB7-4D55-AD0F-26B87038A715}" dt="2022-07-04T10:25:11.709" v="622" actId="14100"/>
          <ac:spMkLst>
            <pc:docMk/>
            <pc:sldMk cId="3693925160" sldId="483"/>
            <ac:spMk id="6" creationId="{E99280FA-4985-A43E-D782-E3346A2F0B0E}"/>
          </ac:spMkLst>
        </pc:spChg>
        <pc:picChg chg="add mod">
          <ac:chgData name="Caroline Hilton" userId="c6f41e7f-20dd-464a-9559-576f502222c3" providerId="ADAL" clId="{CD098848-AFB7-4D55-AD0F-26B87038A715}" dt="2022-07-04T10:24:03.482" v="613" actId="14100"/>
          <ac:picMkLst>
            <pc:docMk/>
            <pc:sldMk cId="3693925160" sldId="483"/>
            <ac:picMk id="4" creationId="{17721952-E4E1-BC15-D181-6F2A031619F7}"/>
          </ac:picMkLst>
        </pc:picChg>
        <pc:picChg chg="add mod">
          <ac:chgData name="Caroline Hilton" userId="c6f41e7f-20dd-464a-9559-576f502222c3" providerId="ADAL" clId="{CD098848-AFB7-4D55-AD0F-26B87038A715}" dt="2022-07-04T10:24:41.057" v="621" actId="1076"/>
          <ac:picMkLst>
            <pc:docMk/>
            <pc:sldMk cId="3693925160" sldId="483"/>
            <ac:picMk id="7" creationId="{378168CA-F83A-2664-2147-82D2D52CD0AF}"/>
          </ac:picMkLst>
        </pc:picChg>
      </pc:sldChg>
      <pc:sldChg chg="del">
        <pc:chgData name="Caroline Hilton" userId="c6f41e7f-20dd-464a-9559-576f502222c3" providerId="ADAL" clId="{CD098848-AFB7-4D55-AD0F-26B87038A715}" dt="2022-06-30T13:06:35.349" v="0" actId="47"/>
        <pc:sldMkLst>
          <pc:docMk/>
          <pc:sldMk cId="4262552588" sldId="492"/>
        </pc:sldMkLst>
      </pc:sldChg>
      <pc:sldChg chg="modSp del mod">
        <pc:chgData name="Caroline Hilton" userId="c6f41e7f-20dd-464a-9559-576f502222c3" providerId="ADAL" clId="{CD098848-AFB7-4D55-AD0F-26B87038A715}" dt="2022-07-04T10:25:36.687" v="623" actId="2696"/>
        <pc:sldMkLst>
          <pc:docMk/>
          <pc:sldMk cId="3279980780" sldId="493"/>
        </pc:sldMkLst>
        <pc:spChg chg="mod">
          <ac:chgData name="Caroline Hilton" userId="c6f41e7f-20dd-464a-9559-576f502222c3" providerId="ADAL" clId="{CD098848-AFB7-4D55-AD0F-26B87038A715}" dt="2022-06-30T13:07:06.213" v="2" actId="27636"/>
          <ac:spMkLst>
            <pc:docMk/>
            <pc:sldMk cId="3279980780" sldId="493"/>
            <ac:spMk id="3" creationId="{6B030849-3B3E-4862-9ECA-97AAF1A4B29A}"/>
          </ac:spMkLst>
        </pc:spChg>
      </pc:sldChg>
      <pc:sldChg chg="addSp modSp new mod">
        <pc:chgData name="Caroline Hilton" userId="c6f41e7f-20dd-464a-9559-576f502222c3" providerId="ADAL" clId="{CD098848-AFB7-4D55-AD0F-26B87038A715}" dt="2022-06-30T13:29:28.652" v="544" actId="14100"/>
        <pc:sldMkLst>
          <pc:docMk/>
          <pc:sldMk cId="1993698558" sldId="495"/>
        </pc:sldMkLst>
        <pc:spChg chg="mod">
          <ac:chgData name="Caroline Hilton" userId="c6f41e7f-20dd-464a-9559-576f502222c3" providerId="ADAL" clId="{CD098848-AFB7-4D55-AD0F-26B87038A715}" dt="2022-06-30T13:16:52.915" v="57" actId="20577"/>
          <ac:spMkLst>
            <pc:docMk/>
            <pc:sldMk cId="1993698558" sldId="495"/>
            <ac:spMk id="2" creationId="{ED91A7C5-5243-BC5C-3795-F6B4E0317A96}"/>
          </ac:spMkLst>
        </pc:spChg>
        <pc:spChg chg="mod">
          <ac:chgData name="Caroline Hilton" userId="c6f41e7f-20dd-464a-9559-576f502222c3" providerId="ADAL" clId="{CD098848-AFB7-4D55-AD0F-26B87038A715}" dt="2022-06-30T13:26:12.543" v="538" actId="20577"/>
          <ac:spMkLst>
            <pc:docMk/>
            <pc:sldMk cId="1993698558" sldId="495"/>
            <ac:spMk id="3" creationId="{D45826EF-0314-B6CE-5191-BBD76F510904}"/>
          </ac:spMkLst>
        </pc:spChg>
        <pc:picChg chg="add mod">
          <ac:chgData name="Caroline Hilton" userId="c6f41e7f-20dd-464a-9559-576f502222c3" providerId="ADAL" clId="{CD098848-AFB7-4D55-AD0F-26B87038A715}" dt="2022-06-30T13:29:28.652" v="544" actId="14100"/>
          <ac:picMkLst>
            <pc:docMk/>
            <pc:sldMk cId="1993698558" sldId="495"/>
            <ac:picMk id="5" creationId="{335A4032-F861-F51C-180C-EFF87AEB967B}"/>
          </ac:picMkLst>
        </pc:picChg>
      </pc:sldChg>
      <pc:sldChg chg="addSp delSp modSp new del mod">
        <pc:chgData name="Caroline Hilton" userId="c6f41e7f-20dd-464a-9559-576f502222c3" providerId="ADAL" clId="{CD098848-AFB7-4D55-AD0F-26B87038A715}" dt="2022-07-04T10:25:39.831" v="624" actId="2696"/>
        <pc:sldMkLst>
          <pc:docMk/>
          <pc:sldMk cId="849129192" sldId="496"/>
        </pc:sldMkLst>
        <pc:spChg chg="del">
          <ac:chgData name="Caroline Hilton" userId="c6f41e7f-20dd-464a-9559-576f502222c3" providerId="ADAL" clId="{CD098848-AFB7-4D55-AD0F-26B87038A715}" dt="2022-06-30T14:49:00.561" v="556" actId="21"/>
          <ac:spMkLst>
            <pc:docMk/>
            <pc:sldMk cId="849129192" sldId="496"/>
            <ac:spMk id="2" creationId="{A1E38B78-E21A-C84F-F2D9-4C9DEA9A428E}"/>
          </ac:spMkLst>
        </pc:spChg>
        <pc:spChg chg="del">
          <ac:chgData name="Caroline Hilton" userId="c6f41e7f-20dd-464a-9559-576f502222c3" providerId="ADAL" clId="{CD098848-AFB7-4D55-AD0F-26B87038A715}" dt="2022-06-30T14:09:02.546" v="547" actId="22"/>
          <ac:spMkLst>
            <pc:docMk/>
            <pc:sldMk cId="849129192" sldId="496"/>
            <ac:spMk id="3" creationId="{7612A4B6-4BB7-29E8-D051-1D3D09ED0CFC}"/>
          </ac:spMkLst>
        </pc:spChg>
        <pc:picChg chg="add mod ord">
          <ac:chgData name="Caroline Hilton" userId="c6f41e7f-20dd-464a-9559-576f502222c3" providerId="ADAL" clId="{CD098848-AFB7-4D55-AD0F-26B87038A715}" dt="2022-06-30T14:49:09.020" v="559" actId="1076"/>
          <ac:picMkLst>
            <pc:docMk/>
            <pc:sldMk cId="849129192" sldId="496"/>
            <ac:picMk id="5" creationId="{92102497-3D03-ED3B-3916-FD96C2DB295A}"/>
          </ac:picMkLst>
        </pc:picChg>
        <pc:picChg chg="add mod">
          <ac:chgData name="Caroline Hilton" userId="c6f41e7f-20dd-464a-9559-576f502222c3" providerId="ADAL" clId="{CD098848-AFB7-4D55-AD0F-26B87038A715}" dt="2022-06-30T14:49:07.055" v="558" actId="1076"/>
          <ac:picMkLst>
            <pc:docMk/>
            <pc:sldMk cId="849129192" sldId="496"/>
            <ac:picMk id="7" creationId="{A3336D2E-6F01-02DF-2F7B-132009FDE872}"/>
          </ac:picMkLst>
        </pc:picChg>
        <pc:picChg chg="add mod">
          <ac:chgData name="Caroline Hilton" userId="c6f41e7f-20dd-464a-9559-576f502222c3" providerId="ADAL" clId="{CD098848-AFB7-4D55-AD0F-26B87038A715}" dt="2022-06-30T14:59:52.980" v="592" actId="1076"/>
          <ac:picMkLst>
            <pc:docMk/>
            <pc:sldMk cId="849129192" sldId="496"/>
            <ac:picMk id="9" creationId="{25E0F1B2-E4B5-C0FD-0F4B-06878571BE1E}"/>
          </ac:picMkLst>
        </pc:picChg>
        <pc:picChg chg="add del mod">
          <ac:chgData name="Caroline Hilton" userId="c6f41e7f-20dd-464a-9559-576f502222c3" providerId="ADAL" clId="{CD098848-AFB7-4D55-AD0F-26B87038A715}" dt="2022-06-30T14:59:36.830" v="583" actId="21"/>
          <ac:picMkLst>
            <pc:docMk/>
            <pc:sldMk cId="849129192" sldId="496"/>
            <ac:picMk id="11" creationId="{E03EEE58-70D5-24EC-AC61-4AB83E614B52}"/>
          </ac:picMkLst>
        </pc:picChg>
        <pc:picChg chg="add mod">
          <ac:chgData name="Caroline Hilton" userId="c6f41e7f-20dd-464a-9559-576f502222c3" providerId="ADAL" clId="{CD098848-AFB7-4D55-AD0F-26B87038A715}" dt="2022-06-30T14:59:51.013" v="591" actId="1076"/>
          <ac:picMkLst>
            <pc:docMk/>
            <pc:sldMk cId="849129192" sldId="496"/>
            <ac:picMk id="13" creationId="{3A4A7C2C-FB5D-7DAC-3DDA-702F8AE041E5}"/>
          </ac:picMkLst>
        </pc:picChg>
        <pc:picChg chg="add mod">
          <ac:chgData name="Caroline Hilton" userId="c6f41e7f-20dd-464a-9559-576f502222c3" providerId="ADAL" clId="{CD098848-AFB7-4D55-AD0F-26B87038A715}" dt="2022-06-30T14:59:49.071" v="590" actId="1076"/>
          <ac:picMkLst>
            <pc:docMk/>
            <pc:sldMk cId="849129192" sldId="496"/>
            <ac:picMk id="15" creationId="{E84BBC47-2A80-3EF2-423B-A8FE6652E0DE}"/>
          </ac:picMkLst>
        </pc:picChg>
      </pc:sldChg>
      <pc:sldChg chg="new del">
        <pc:chgData name="Caroline Hilton" userId="c6f41e7f-20dd-464a-9559-576f502222c3" providerId="ADAL" clId="{CD098848-AFB7-4D55-AD0F-26B87038A715}" dt="2022-06-30T13:30:40.488" v="545" actId="2696"/>
        <pc:sldMkLst>
          <pc:docMk/>
          <pc:sldMk cId="3035779336" sldId="496"/>
        </pc:sldMkLst>
      </pc:sldChg>
    </pc:docChg>
  </pc:docChgLst>
  <pc:docChgLst>
    <pc:chgData name="Caroline Hilton" userId="c6f41e7f-20dd-464a-9559-576f502222c3" providerId="ADAL" clId="{EEF2BC24-3747-4D61-84C9-BC892D13223B}"/>
    <pc:docChg chg="undo custSel addSld modSld">
      <pc:chgData name="Caroline Hilton" userId="c6f41e7f-20dd-464a-9559-576f502222c3" providerId="ADAL" clId="{EEF2BC24-3747-4D61-84C9-BC892D13223B}" dt="2021-07-20T14:10:50.736" v="1957" actId="20577"/>
      <pc:docMkLst>
        <pc:docMk/>
      </pc:docMkLst>
      <pc:sldChg chg="add">
        <pc:chgData name="Caroline Hilton" userId="c6f41e7f-20dd-464a-9559-576f502222c3" providerId="ADAL" clId="{EEF2BC24-3747-4D61-84C9-BC892D13223B}" dt="2021-07-20T13:47:31.169" v="1773"/>
        <pc:sldMkLst>
          <pc:docMk/>
          <pc:sldMk cId="3693925160" sldId="483"/>
        </pc:sldMkLst>
      </pc:sldChg>
      <pc:sldChg chg="modSp mod">
        <pc:chgData name="Caroline Hilton" userId="c6f41e7f-20dd-464a-9559-576f502222c3" providerId="ADAL" clId="{EEF2BC24-3747-4D61-84C9-BC892D13223B}" dt="2021-07-12T09:11:54.979" v="1768" actId="255"/>
        <pc:sldMkLst>
          <pc:docMk/>
          <pc:sldMk cId="3069265422" sldId="486"/>
        </pc:sldMkLst>
        <pc:spChg chg="mod">
          <ac:chgData name="Caroline Hilton" userId="c6f41e7f-20dd-464a-9559-576f502222c3" providerId="ADAL" clId="{EEF2BC24-3747-4D61-84C9-BC892D13223B}" dt="2021-07-12T09:11:54.979" v="1768" actId="255"/>
          <ac:spMkLst>
            <pc:docMk/>
            <pc:sldMk cId="3069265422" sldId="486"/>
            <ac:spMk id="10" creationId="{933B74D5-E37C-4C11-B278-7D8E64FB260D}"/>
          </ac:spMkLst>
        </pc:spChg>
      </pc:sldChg>
      <pc:sldChg chg="addSp modSp mod">
        <pc:chgData name="Caroline Hilton" userId="c6f41e7f-20dd-464a-9559-576f502222c3" providerId="ADAL" clId="{EEF2BC24-3747-4D61-84C9-BC892D13223B}" dt="2021-07-12T08:25:37.456" v="42" actId="1076"/>
        <pc:sldMkLst>
          <pc:docMk/>
          <pc:sldMk cId="133763523" sldId="487"/>
        </pc:sldMkLst>
        <pc:spChg chg="add mod">
          <ac:chgData name="Caroline Hilton" userId="c6f41e7f-20dd-464a-9559-576f502222c3" providerId="ADAL" clId="{EEF2BC24-3747-4D61-84C9-BC892D13223B}" dt="2021-07-12T08:25:37.456" v="42" actId="1076"/>
          <ac:spMkLst>
            <pc:docMk/>
            <pc:sldMk cId="133763523" sldId="487"/>
            <ac:spMk id="5" creationId="{D59F9F6E-BDD1-472D-8AAE-AA60690AC0D7}"/>
          </ac:spMkLst>
        </pc:spChg>
        <pc:spChg chg="mod">
          <ac:chgData name="Caroline Hilton" userId="c6f41e7f-20dd-464a-9559-576f502222c3" providerId="ADAL" clId="{EEF2BC24-3747-4D61-84C9-BC892D13223B}" dt="2021-07-12T08:24:34.844" v="40" actId="1076"/>
          <ac:spMkLst>
            <pc:docMk/>
            <pc:sldMk cId="133763523" sldId="487"/>
            <ac:spMk id="10" creationId="{933B74D5-E37C-4C11-B278-7D8E64FB260D}"/>
          </ac:spMkLst>
        </pc:spChg>
      </pc:sldChg>
      <pc:sldChg chg="addSp delSp modSp mod">
        <pc:chgData name="Caroline Hilton" userId="c6f41e7f-20dd-464a-9559-576f502222c3" providerId="ADAL" clId="{EEF2BC24-3747-4D61-84C9-BC892D13223B}" dt="2021-07-12T08:55:17.306" v="1250" actId="1076"/>
        <pc:sldMkLst>
          <pc:docMk/>
          <pc:sldMk cId="3918650921" sldId="488"/>
        </pc:sldMkLst>
        <pc:picChg chg="add del mod">
          <ac:chgData name="Caroline Hilton" userId="c6f41e7f-20dd-464a-9559-576f502222c3" providerId="ADAL" clId="{EEF2BC24-3747-4D61-84C9-BC892D13223B}" dt="2021-07-12T08:47:45.564" v="1218" actId="478"/>
          <ac:picMkLst>
            <pc:docMk/>
            <pc:sldMk cId="3918650921" sldId="488"/>
            <ac:picMk id="3" creationId="{4D588CAA-217A-46F1-BCE2-67CA4115E673}"/>
          </ac:picMkLst>
        </pc:picChg>
        <pc:picChg chg="add mod">
          <ac:chgData name="Caroline Hilton" userId="c6f41e7f-20dd-464a-9559-576f502222c3" providerId="ADAL" clId="{EEF2BC24-3747-4D61-84C9-BC892D13223B}" dt="2021-07-12T08:55:17.306" v="1250" actId="1076"/>
          <ac:picMkLst>
            <pc:docMk/>
            <pc:sldMk cId="3918650921" sldId="488"/>
            <ac:picMk id="5" creationId="{676C3D51-FBD8-46D8-867F-02EA5C5959CC}"/>
          </ac:picMkLst>
        </pc:picChg>
      </pc:sldChg>
      <pc:sldChg chg="delSp modSp mod">
        <pc:chgData name="Caroline Hilton" userId="c6f41e7f-20dd-464a-9559-576f502222c3" providerId="ADAL" clId="{EEF2BC24-3747-4D61-84C9-BC892D13223B}" dt="2021-07-12T09:18:51.741" v="1772" actId="12"/>
        <pc:sldMkLst>
          <pc:docMk/>
          <pc:sldMk cId="4201657502" sldId="490"/>
        </pc:sldMkLst>
        <pc:spChg chg="mod">
          <ac:chgData name="Caroline Hilton" userId="c6f41e7f-20dd-464a-9559-576f502222c3" providerId="ADAL" clId="{EEF2BC24-3747-4D61-84C9-BC892D13223B}" dt="2021-07-12T08:26:04.003" v="84" actId="20577"/>
          <ac:spMkLst>
            <pc:docMk/>
            <pc:sldMk cId="4201657502" sldId="490"/>
            <ac:spMk id="9" creationId="{B1929811-FB65-4A42-9F7C-977BD3E38834}"/>
          </ac:spMkLst>
        </pc:spChg>
        <pc:spChg chg="mod">
          <ac:chgData name="Caroline Hilton" userId="c6f41e7f-20dd-464a-9559-576f502222c3" providerId="ADAL" clId="{EEF2BC24-3747-4D61-84C9-BC892D13223B}" dt="2021-07-12T09:18:51.741" v="1772" actId="12"/>
          <ac:spMkLst>
            <pc:docMk/>
            <pc:sldMk cId="4201657502" sldId="490"/>
            <ac:spMk id="10" creationId="{933B74D5-E37C-4C11-B278-7D8E64FB260D}"/>
          </ac:spMkLst>
        </pc:spChg>
        <pc:picChg chg="del">
          <ac:chgData name="Caroline Hilton" userId="c6f41e7f-20dd-464a-9559-576f502222c3" providerId="ADAL" clId="{EEF2BC24-3747-4D61-84C9-BC892D13223B}" dt="2021-07-12T08:25:48.727" v="43" actId="478"/>
          <ac:picMkLst>
            <pc:docMk/>
            <pc:sldMk cId="4201657502" sldId="490"/>
            <ac:picMk id="3" creationId="{4DF23E9E-1019-43C8-9A64-E26B2BD79473}"/>
          </ac:picMkLst>
        </pc:picChg>
      </pc:sldChg>
      <pc:sldChg chg="addSp modSp mod">
        <pc:chgData name="Caroline Hilton" userId="c6f41e7f-20dd-464a-9559-576f502222c3" providerId="ADAL" clId="{EEF2BC24-3747-4D61-84C9-BC892D13223B}" dt="2021-07-12T08:54:35.636" v="1248" actId="5793"/>
        <pc:sldMkLst>
          <pc:docMk/>
          <pc:sldMk cId="119348844" sldId="491"/>
        </pc:sldMkLst>
        <pc:spChg chg="mod">
          <ac:chgData name="Caroline Hilton" userId="c6f41e7f-20dd-464a-9559-576f502222c3" providerId="ADAL" clId="{EEF2BC24-3747-4D61-84C9-BC892D13223B}" dt="2021-07-12T08:54:29.820" v="1246" actId="1076"/>
          <ac:spMkLst>
            <pc:docMk/>
            <pc:sldMk cId="119348844" sldId="491"/>
            <ac:spMk id="9" creationId="{B1929811-FB65-4A42-9F7C-977BD3E38834}"/>
          </ac:spMkLst>
        </pc:spChg>
        <pc:spChg chg="mod">
          <ac:chgData name="Caroline Hilton" userId="c6f41e7f-20dd-464a-9559-576f502222c3" providerId="ADAL" clId="{EEF2BC24-3747-4D61-84C9-BC892D13223B}" dt="2021-07-12T08:54:35.636" v="1248" actId="5793"/>
          <ac:spMkLst>
            <pc:docMk/>
            <pc:sldMk cId="119348844" sldId="491"/>
            <ac:spMk id="10" creationId="{933B74D5-E37C-4C11-B278-7D8E64FB260D}"/>
          </ac:spMkLst>
        </pc:spChg>
        <pc:picChg chg="add mod">
          <ac:chgData name="Caroline Hilton" userId="c6f41e7f-20dd-464a-9559-576f502222c3" providerId="ADAL" clId="{EEF2BC24-3747-4D61-84C9-BC892D13223B}" dt="2021-07-12T08:54:10.501" v="1244" actId="14861"/>
          <ac:picMkLst>
            <pc:docMk/>
            <pc:sldMk cId="119348844" sldId="491"/>
            <ac:picMk id="3" creationId="{5481978B-D98E-45B3-8584-BACF2B982011}"/>
          </ac:picMkLst>
        </pc:picChg>
      </pc:sldChg>
      <pc:sldChg chg="add">
        <pc:chgData name="Caroline Hilton" userId="c6f41e7f-20dd-464a-9559-576f502222c3" providerId="ADAL" clId="{EEF2BC24-3747-4D61-84C9-BC892D13223B}" dt="2021-07-20T13:47:31.169" v="1773"/>
        <pc:sldMkLst>
          <pc:docMk/>
          <pc:sldMk cId="4262552588" sldId="492"/>
        </pc:sldMkLst>
      </pc:sldChg>
      <pc:sldChg chg="add">
        <pc:chgData name="Caroline Hilton" userId="c6f41e7f-20dd-464a-9559-576f502222c3" providerId="ADAL" clId="{EEF2BC24-3747-4D61-84C9-BC892D13223B}" dt="2021-07-20T13:47:31.169" v="1773"/>
        <pc:sldMkLst>
          <pc:docMk/>
          <pc:sldMk cId="3279980780" sldId="493"/>
        </pc:sldMkLst>
      </pc:sldChg>
      <pc:sldChg chg="addSp delSp modSp new mod">
        <pc:chgData name="Caroline Hilton" userId="c6f41e7f-20dd-464a-9559-576f502222c3" providerId="ADAL" clId="{EEF2BC24-3747-4D61-84C9-BC892D13223B}" dt="2021-07-20T14:10:50.736" v="1957" actId="20577"/>
        <pc:sldMkLst>
          <pc:docMk/>
          <pc:sldMk cId="1644624783" sldId="494"/>
        </pc:sldMkLst>
        <pc:spChg chg="del mod">
          <ac:chgData name="Caroline Hilton" userId="c6f41e7f-20dd-464a-9559-576f502222c3" providerId="ADAL" clId="{EEF2BC24-3747-4D61-84C9-BC892D13223B}" dt="2021-07-20T13:57:38.203" v="1834" actId="478"/>
          <ac:spMkLst>
            <pc:docMk/>
            <pc:sldMk cId="1644624783" sldId="494"/>
            <ac:spMk id="2" creationId="{131329D1-A93A-4590-8FCB-A4D5D20FFB66}"/>
          </ac:spMkLst>
        </pc:spChg>
        <pc:spChg chg="mod">
          <ac:chgData name="Caroline Hilton" userId="c6f41e7f-20dd-464a-9559-576f502222c3" providerId="ADAL" clId="{EEF2BC24-3747-4D61-84C9-BC892D13223B}" dt="2021-07-20T14:10:50.736" v="1957" actId="20577"/>
          <ac:spMkLst>
            <pc:docMk/>
            <pc:sldMk cId="1644624783" sldId="494"/>
            <ac:spMk id="3" creationId="{8937B451-E5AD-4EC8-9E51-12CAD24DFD46}"/>
          </ac:spMkLst>
        </pc:spChg>
        <pc:spChg chg="add del mod">
          <ac:chgData name="Caroline Hilton" userId="c6f41e7f-20dd-464a-9559-576f502222c3" providerId="ADAL" clId="{EEF2BC24-3747-4D61-84C9-BC892D13223B}" dt="2021-07-20T13:57:41.079" v="1835" actId="478"/>
          <ac:spMkLst>
            <pc:docMk/>
            <pc:sldMk cId="1644624783" sldId="494"/>
            <ac:spMk id="5" creationId="{976C8DFE-0535-4582-9DC4-BDF2253C80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F2D2-F11C-46F1-BD2A-6051D0B0669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C5BB7-31DB-44B2-A089-05ADFFDED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6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5E58-646D-4542-988B-8321096F0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000" b="1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E8D1D-620B-4CDA-A821-D4CA23C0F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5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13B08F-3DAA-4F79-82B4-FC65651D38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967" y="5877272"/>
            <a:ext cx="1964066" cy="60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02415-B876-42A1-8334-A9EBE3F8D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13C41-DA46-4FD2-B5E9-7BE012321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25A4A-363A-43A4-AE30-4BD1EBC3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EB96E-D21A-4F7C-A2F9-93707903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B5E80-8805-41E2-8146-51CCB504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7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382E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6622-E78D-40D1-9037-4242897D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0" i="0" baseline="0">
                <a:solidFill>
                  <a:schemeClr val="bg1"/>
                </a:solidFill>
                <a:latin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CC08-C38E-47C2-B65A-A350A96E3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38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6A76E-C30F-49B3-BD47-95F4B8E3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99FDB-41E1-4C4F-83ED-801E8341A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88CDA-7F76-4867-B310-5D5F82E1F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9B7E-5140-4CB1-9E1E-78CE0B42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18084-E75D-4106-8D3A-7950D2CD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36809-0DF3-44B4-B6A0-4E57CCCF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1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7BAD-F83F-492B-BC63-5CC48609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52F10-F8A9-4055-9FE7-E9FDDFF00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03E42-0B92-4ED7-8CF4-C33331006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E1BE51-82EA-419A-97A1-B2D90C1D2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EE28A-D22A-4C2C-B7CD-9EBC344C1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2A15E-2D36-48CB-A314-DB6B165C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EB2FD-0023-4DD1-B0D6-066D0F12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4FBE57-3764-49F0-89D5-EE868C9A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8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24A7-6234-45F9-AD4B-55ADE3C0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03513-5955-4294-974C-259B47DA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28E3B-90B3-44D2-B33D-36E60905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501CA-3FB4-4640-8943-F9FE4BD2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28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B4F25-C821-4572-A6A3-01C6D985D7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50604-2C1B-434A-94DA-63119FAB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C7187-8443-4E76-8805-41F5113A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9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2B99-36C8-4E4E-84EA-0F52FA75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B09A0-CA6D-49FB-A5E1-634E959BF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32763-87D0-4031-BB56-976B77348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3088-A13C-4BBE-A907-9C55190A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A7894-7DB8-4E0C-A4AE-B8A86F17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1974C-4C81-450F-AA32-46C7538F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1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8007-142B-4FDA-8614-8977D2D6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C18C8-8D30-4AD1-8FBC-8CC2E913C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46479-16BE-49CF-9807-97F0C32FF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751FA-B75F-4A30-BC57-6FCA1AD5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32CC4-4FE4-4BDC-9677-A720FA57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F45EF-F7BC-45F4-B60C-79F9119A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B9B5-029B-43D3-B016-0A99B9EB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0353D-552A-4DBD-B1F3-B666E154E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20901-97BF-481D-8EA8-0295B7C3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9F9E47-C93D-4BF5-9F41-2E277AF1A2D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C8CB4-724E-4464-B949-B7E8A6AC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3034-D208-4535-A0C4-126C960E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F8303D-5F33-4F2E-BC9C-21FC4C07C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0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75BF2-AC2A-4AB6-B87A-DAE650B2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F2A16-C03B-4B98-91F9-521ECE55E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E4C560-0552-4F2F-8D5B-694E95C4BBBE}"/>
              </a:ext>
            </a:extLst>
          </p:cNvPr>
          <p:cNvSpPr/>
          <p:nvPr userDrawn="1"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9F8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5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7A05-716C-45C9-BCE2-C019C386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68" y="491403"/>
            <a:ext cx="8626104" cy="1325563"/>
          </a:xfrm>
        </p:spPr>
        <p:txBody>
          <a:bodyPr>
            <a:normAutofit/>
          </a:bodyPr>
          <a:lstStyle/>
          <a:p>
            <a:r>
              <a:rPr lang="en-GB" sz="4000" dirty="0"/>
              <a:t>Diocesan Advisory Committee for the Care of Churches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B2D6133-4930-4675-A4D7-8D7B2E0B84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4168" y="1346224"/>
            <a:ext cx="2666049" cy="35568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E7AA42-8762-433E-5107-3062C81BE0DE}"/>
              </a:ext>
            </a:extLst>
          </p:cNvPr>
          <p:cNvSpPr txBox="1"/>
          <p:nvPr/>
        </p:nvSpPr>
        <p:spPr>
          <a:xfrm>
            <a:off x="323528" y="249289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Faculty Jurisdiction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124B4D-AFBC-4D3C-B967-7440A31E8A5A}"/>
              </a:ext>
            </a:extLst>
          </p:cNvPr>
          <p:cNvSpPr txBox="1"/>
          <p:nvPr/>
        </p:nvSpPr>
        <p:spPr>
          <a:xfrm>
            <a:off x="251520" y="3429000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 - runs parallel to secular planning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A62405-F765-2800-E3B3-FA77F015450B}"/>
              </a:ext>
            </a:extLst>
          </p:cNvPr>
          <p:cNvSpPr txBox="1"/>
          <p:nvPr/>
        </p:nvSpPr>
        <p:spPr>
          <a:xfrm>
            <a:off x="230905" y="4869160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- need for parity with secular planning system if the Church is to retain Ecclesiastical Exemption</a:t>
            </a:r>
            <a:endParaRPr lang="en-GB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0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9B76-5D93-4EEF-BF0D-57253AE0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2" y="0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dirty="0"/>
              <a:t>Types of permission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06056B-24D7-4E57-8212-29150797D1F6}"/>
              </a:ext>
            </a:extLst>
          </p:cNvPr>
          <p:cNvSpPr txBox="1">
            <a:spLocks/>
          </p:cNvSpPr>
          <p:nvPr/>
        </p:nvSpPr>
        <p:spPr>
          <a:xfrm>
            <a:off x="272142" y="143814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30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List A </a:t>
            </a:r>
            <a:r>
              <a:rPr lang="en-US" sz="2800" dirty="0"/>
              <a:t>– minor works with no permission needed – if in doubt ask</a:t>
            </a:r>
          </a:p>
          <a:p>
            <a:endParaRPr lang="en-US" sz="2800" dirty="0"/>
          </a:p>
          <a:p>
            <a:r>
              <a:rPr lang="en-US" sz="2800" b="1" dirty="0"/>
              <a:t>List B </a:t>
            </a:r>
            <a:r>
              <a:rPr lang="en-US" sz="2800" dirty="0"/>
              <a:t>– Archdeacon’s permission  - proposals usually need review 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Faculty</a:t>
            </a:r>
            <a:r>
              <a:rPr lang="en-US" sz="2800" dirty="0"/>
              <a:t> – needs consideration by DAC, and is approved by the Diocesan Chancellor</a:t>
            </a:r>
          </a:p>
          <a:p>
            <a:endParaRPr lang="en-GB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1B31B37-A8BB-426F-BC9F-002D00A0FD8B}"/>
              </a:ext>
            </a:extLst>
          </p:cNvPr>
          <p:cNvSpPr/>
          <p:nvPr/>
        </p:nvSpPr>
        <p:spPr>
          <a:xfrm>
            <a:off x="5652120" y="5157192"/>
            <a:ext cx="3240360" cy="1325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Submitted via the Online Faculty System</a:t>
            </a:r>
          </a:p>
        </p:txBody>
      </p:sp>
    </p:spTree>
    <p:extLst>
      <p:ext uri="{BB962C8B-B14F-4D97-AF65-F5344CB8AC3E}">
        <p14:creationId xmlns:p14="http://schemas.microsoft.com/office/powerpoint/2010/main" val="62272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1929811-FB65-4A42-9F7C-977BD3E38834}"/>
              </a:ext>
            </a:extLst>
          </p:cNvPr>
          <p:cNvSpPr txBox="1"/>
          <p:nvPr/>
        </p:nvSpPr>
        <p:spPr>
          <a:xfrm>
            <a:off x="169978" y="332656"/>
            <a:ext cx="8657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DAC consists of: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3B74D5-E37C-4C11-B278-7D8E64FB260D}"/>
              </a:ext>
            </a:extLst>
          </p:cNvPr>
          <p:cNvSpPr txBox="1"/>
          <p:nvPr/>
        </p:nvSpPr>
        <p:spPr>
          <a:xfrm>
            <a:off x="251520" y="1081479"/>
            <a:ext cx="3960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Chair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Archdeacons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Clergy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Architect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Lay members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9F9F6E-BDD1-472D-8AAE-AA60690AC0D7}"/>
              </a:ext>
            </a:extLst>
          </p:cNvPr>
          <p:cNvSpPr txBox="1"/>
          <p:nvPr/>
        </p:nvSpPr>
        <p:spPr>
          <a:xfrm>
            <a:off x="267163" y="4221088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DAC office staff: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DAC Secretary – Caroline Hilton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Assistant to DAC Secretary – David Bayley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08C073-C2EA-C3AB-59EE-8A60F0235860}"/>
              </a:ext>
            </a:extLst>
          </p:cNvPr>
          <p:cNvSpPr txBox="1"/>
          <p:nvPr/>
        </p:nvSpPr>
        <p:spPr>
          <a:xfrm>
            <a:off x="5364088" y="2004809"/>
            <a:ext cx="33843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Supported by a range of Advisers, </a:t>
            </a:r>
            <a:r>
              <a:rPr lang="en-US" sz="2800" dirty="0" err="1">
                <a:solidFill>
                  <a:srgbClr val="FFFFFF"/>
                </a:solidFill>
              </a:rPr>
              <a:t>eg</a:t>
            </a:r>
            <a:r>
              <a:rPr lang="en-US" sz="2800" dirty="0">
                <a:solidFill>
                  <a:srgbClr val="FFFFFF"/>
                </a:solidFill>
              </a:rPr>
              <a:t> heating, archaeology </a:t>
            </a:r>
            <a:endParaRPr lang="en-GB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1929811-FB65-4A42-9F7C-977BD3E38834}"/>
              </a:ext>
            </a:extLst>
          </p:cNvPr>
          <p:cNvSpPr txBox="1"/>
          <p:nvPr/>
        </p:nvSpPr>
        <p:spPr>
          <a:xfrm>
            <a:off x="169978" y="332656"/>
            <a:ext cx="8657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What the DAC does…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3B74D5-E37C-4C11-B278-7D8E64FB260D}"/>
              </a:ext>
            </a:extLst>
          </p:cNvPr>
          <p:cNvSpPr txBox="1"/>
          <p:nvPr/>
        </p:nvSpPr>
        <p:spPr>
          <a:xfrm>
            <a:off x="166563" y="1441522"/>
            <a:ext cx="88108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Scope – church buildings, churchyards, boundary walls, structures in churchyards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Considers faculty applications and requests for informal advice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Provides informal feedback to parishes and formal advice to the Chancellor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Site visits – formal or informal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9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E40743-ED18-4F06-ADDC-C3AA74CCDEEE}" vid="{C652B2C0-EB2F-4DD3-A8D5-4F976431F4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A5AC36327334CA353FDAD7968B9F5" ma:contentTypeVersion="15" ma:contentTypeDescription="Create a new document." ma:contentTypeScope="" ma:versionID="11ad079836a6e885b699d4df9056d3d8">
  <xsd:schema xmlns:xsd="http://www.w3.org/2001/XMLSchema" xmlns:xs="http://www.w3.org/2001/XMLSchema" xmlns:p="http://schemas.microsoft.com/office/2006/metadata/properties" xmlns:ns2="8847847b-780d-4a8c-b91b-84b00f07f709" xmlns:ns3="eddee44b-8cf8-408d-ae14-7b62a3874e4e" targetNamespace="http://schemas.microsoft.com/office/2006/metadata/properties" ma:root="true" ma:fieldsID="a558ca452f6201895f6b35856b85d304" ns2:_="" ns3:_="">
    <xsd:import namespace="8847847b-780d-4a8c-b91b-84b00f07f709"/>
    <xsd:import namespace="eddee44b-8cf8-408d-ae14-7b62a3874e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7847b-780d-4a8c-b91b-84b00f07f7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60d6e9a-1de3-416e-b938-0774c399d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ee44b-8cf8-408d-ae14-7b62a3874e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fd5e063-479d-47c4-84e3-691c2d02b5f5}" ma:internalName="TaxCatchAll" ma:showField="CatchAllData" ma:web="eddee44b-8cf8-408d-ae14-7b62a3874e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dee44b-8cf8-408d-ae14-7b62a3874e4e" xsi:nil="true"/>
    <lcf76f155ced4ddcb4097134ff3c332f xmlns="8847847b-780d-4a8c-b91b-84b00f07f70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60d6e9a-1de3-416e-b938-0774c399d61e" ContentTypeId="0x010100623458BA7A96D7458F2C97D3DC69EDA2" PreviousValue="false" LastSyncTimeStamp="2023-11-15T17:06:00.44Z"/>
</file>

<file path=customXml/itemProps1.xml><?xml version="1.0" encoding="utf-8"?>
<ds:datastoreItem xmlns:ds="http://schemas.openxmlformats.org/officeDocument/2006/customXml" ds:itemID="{951E2B64-4081-4B8B-903C-8881C31D7CE0}"/>
</file>

<file path=customXml/itemProps2.xml><?xml version="1.0" encoding="utf-8"?>
<ds:datastoreItem xmlns:ds="http://schemas.openxmlformats.org/officeDocument/2006/customXml" ds:itemID="{F7C4BF4A-6917-4DA3-B774-27F8324A5BC2}">
  <ds:schemaRefs>
    <ds:schemaRef ds:uri="http://schemas.microsoft.com/office/2006/metadata/properties"/>
    <ds:schemaRef ds:uri="http://schemas.microsoft.com/office/infopath/2007/PartnerControls"/>
    <ds:schemaRef ds:uri="0502f27f-052e-4c41-931c-0c377395894d"/>
    <ds:schemaRef ds:uri="http://schemas.microsoft.com/sharepoint.v3"/>
  </ds:schemaRefs>
</ds:datastoreItem>
</file>

<file path=customXml/itemProps3.xml><?xml version="1.0" encoding="utf-8"?>
<ds:datastoreItem xmlns:ds="http://schemas.openxmlformats.org/officeDocument/2006/customXml" ds:itemID="{8AF3EF2B-6CE5-44FA-9E9A-F9634C81538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FB0134C-715F-486F-A2F6-74477F290AF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162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Open Sans SemiBold</vt:lpstr>
      <vt:lpstr>Office Theme</vt:lpstr>
      <vt:lpstr>Diocesan Advisory Committee for the Care of Churches</vt:lpstr>
      <vt:lpstr>Types of permission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Stephen Freeman</dc:creator>
  <cp:lastModifiedBy>Caroline Hilton</cp:lastModifiedBy>
  <cp:revision>377</cp:revision>
  <dcterms:created xsi:type="dcterms:W3CDTF">2019-02-07T14:37:04Z</dcterms:created>
  <dcterms:modified xsi:type="dcterms:W3CDTF">2024-07-01T14:24:14Z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0x010100892A5AC36327334CA353FDAD7968B9F5</vt:lpwstr>
  </property>
  <property fmtid="{D5CDD505-2E9C-101B-9397-08002B2CF9AE}" pid="3" name="Order">
    <vt:r8>17366000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Committee or Board1">
    <vt:lpwstr/>
  </property>
  <property fmtid="{D5CDD505-2E9C-101B-9397-08002B2CF9AE}" pid="10" name="Doc Status">
    <vt:lpwstr/>
  </property>
  <property fmtid="{D5CDD505-2E9C-101B-9397-08002B2CF9AE}" pid="11" name="Parish">
    <vt:lpwstr/>
  </property>
  <property fmtid="{D5CDD505-2E9C-101B-9397-08002B2CF9AE}" pid="12" name="Doc type1">
    <vt:lpwstr/>
  </property>
</Properties>
</file>